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7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104" d="100"/>
          <a:sy n="104" d="100"/>
        </p:scale>
        <p:origin x="1332" y="132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15/03/2022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15/03/2022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15/03/2022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15/03/2022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15/03/2022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15/03/2022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" TargetMode="External"/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 dirty="0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en-AU" altLang="en-US" dirty="0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quotes!)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2021/2022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/>
              <a:t>Sed</a:t>
            </a:r>
          </a:p>
          <a:p>
            <a:r>
              <a:rPr lang="en-US" sz="2200" dirty="0"/>
              <a:t>Awk</a:t>
            </a:r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8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examples (for </a:t>
            </a:r>
            <a:r>
              <a:rPr lang="en-US"/>
              <a:t>all the tools):</a:t>
            </a:r>
            <a:endParaRPr lang="en-US" dirty="0"/>
          </a:p>
          <a:p>
            <a:r>
              <a:rPr lang="en-US" dirty="0">
                <a:hlinkClick r:id="rId3"/>
              </a:rPr>
              <a:t>https://www.howtogeek.com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4886</TotalTime>
  <Words>12635</Words>
  <Application>Microsoft Office PowerPoint</Application>
  <PresentationFormat>On-screen Show (4:3)</PresentationFormat>
  <Paragraphs>1881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2021/2022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642</cp:revision>
  <dcterms:created xsi:type="dcterms:W3CDTF">2012-07-10T07:57:57Z</dcterms:created>
  <dcterms:modified xsi:type="dcterms:W3CDTF">2022-03-15T07:38:28Z</dcterms:modified>
</cp:coreProperties>
</file>